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13-11-2020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Traffic Light </a:t>
            </a:r>
            <a:r>
              <a:rPr 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t>management system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 (Professional Stamp Size Photo with few lines of individual briefing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Deeksha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PS#99002664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2009MYSEMB01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 in Electronics and Communication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Shwetha B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PS#99002499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2009MYSEMB01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BE in Electronics and Communication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Anuj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Bharadwaj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PS#99002642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2009MYSEMB01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 in Electronics and I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nstrumentation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5392" r="7666" b="4113"/>
          <a:stretch/>
        </p:blipFill>
        <p:spPr>
          <a:xfrm>
            <a:off x="3577811" y="2399898"/>
            <a:ext cx="1224561" cy="1430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56" y="2352316"/>
            <a:ext cx="1552136" cy="1552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5" y="2367348"/>
            <a:ext cx="1526527" cy="15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WhatsApp Video 2020-11-13 at 12.43.31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666750"/>
            <a:ext cx="7620000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Detecting Emergency vehicle by using IR sensor network</a:t>
            </a:r>
          </a:p>
          <a:p>
            <a:r>
              <a:rPr lang="en-US" dirty="0" smtClean="0"/>
              <a:t>Automatic tracking of traffic laws defaulters</a:t>
            </a:r>
          </a:p>
          <a:p>
            <a:r>
              <a:rPr lang="en-US" dirty="0" smtClean="0"/>
              <a:t>Automatic generation of E-  </a:t>
            </a:r>
            <a:r>
              <a:rPr lang="en-US" dirty="0" err="1" smtClean="0"/>
              <a:t>challan</a:t>
            </a:r>
            <a:endParaRPr lang="en-US" dirty="0" smtClean="0"/>
          </a:p>
          <a:p>
            <a:r>
              <a:rPr lang="en-US" dirty="0" smtClean="0"/>
              <a:t>Implementation of traffic light management at night using thermal sensors</a:t>
            </a:r>
          </a:p>
          <a:p>
            <a:r>
              <a:rPr lang="en-US" dirty="0" smtClean="0"/>
              <a:t>Traffic data update on traffic department website</a:t>
            </a:r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0B9548-FE58-4485-B5D9-973899E1873F}">
  <ds:schemaRefs>
    <ds:schemaRef ds:uri="3f90b35a-c7f5-466e-bdce-aad1192bcad3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abad16e2-75b5-4d02-890c-30395bfef7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103</Words>
  <Application>Microsoft Office PowerPoint</Application>
  <PresentationFormat>On-screen Show (16:9)</PresentationFormat>
  <Paragraphs>24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CTEA</cp:lastModifiedBy>
  <cp:revision>145</cp:revision>
  <dcterms:created xsi:type="dcterms:W3CDTF">2020-09-04T19:07:05Z</dcterms:created>
  <dcterms:modified xsi:type="dcterms:W3CDTF">2020-11-13T07:20:37Z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